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C0FF5-D3A1-481D-BC12-6E4AF4EA32F8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6E550-4460-4E9B-9FCF-94822A623C4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1828799"/>
          </a:xfrm>
        </p:spPr>
        <p:txBody>
          <a:bodyPr/>
          <a:lstStyle/>
          <a:p>
            <a:r>
              <a:rPr lang="en-US" dirty="0" smtClean="0"/>
              <a:t>Section 1-5: Basic Constructions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71800"/>
            <a:ext cx="6400800" cy="198120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Goal 2.02:  Apply properties, definitions,  and theorems of angles and lines to solve problems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are congruent segments, congruent angles, the perpendicular bisector of a segment and the bisector of an angle constructed?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Skills p 34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Complete, then compare with a partner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adjacent angles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</a:t>
            </a:r>
            <a:r>
              <a:rPr lang="en-US" dirty="0"/>
              <a:t>angles in a plane that have a common vertex and a common side but no common interior points.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angle bisector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a </a:t>
            </a:r>
            <a:r>
              <a:rPr lang="en-US" dirty="0"/>
              <a:t>ray that divides the angle into two congruent adjacent angles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perpendicular 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two intersecting lines that form right angles</a:t>
            </a:r>
            <a:r>
              <a:rPr lang="en-US" b="1" dirty="0"/>
              <a:t> </a:t>
            </a:r>
            <a:endParaRPr lang="en-US" dirty="0"/>
          </a:p>
          <a:p>
            <a:pPr>
              <a:buNone/>
            </a:pPr>
            <a:r>
              <a:rPr lang="en-US" b="1" dirty="0"/>
              <a:t> </a:t>
            </a:r>
            <a:endParaRPr lang="en-US" dirty="0"/>
          </a:p>
          <a:p>
            <a:r>
              <a:rPr lang="en-US" dirty="0"/>
              <a:t>(Use the symbol </a:t>
            </a:r>
            <a:r>
              <a:rPr lang="en-US" dirty="0">
                <a:sym typeface="Symbol"/>
              </a:rPr>
              <a:t></a:t>
            </a:r>
            <a:r>
              <a:rPr lang="en-US" dirty="0"/>
              <a:t> for the word perpendicular.  Indicate two lines are perpendicular on a diagram by placing a little box at the intersection of the two lines to indicate a right angle.)</a:t>
            </a:r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perpendicular bisector of a segment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0"/>
            <a:r>
              <a:rPr lang="en-US" dirty="0"/>
              <a:t>a line, segment, or ray that is perpendicular to the segment at its midpoint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 34 – 37 Examples 1-3, 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Angle </a:t>
            </a:r>
            <a:r>
              <a:rPr lang="en-US" dirty="0" smtClean="0"/>
              <a:t>Bisector, p 37 #</a:t>
            </a:r>
            <a:r>
              <a:rPr lang="en-US" dirty="0" smtClean="0"/>
              <a:t>9, 11 </a:t>
            </a:r>
            <a:r>
              <a:rPr lang="en-US" dirty="0" smtClean="0"/>
              <a:t>together</a:t>
            </a:r>
          </a:p>
          <a:p>
            <a:r>
              <a:rPr lang="en-US" dirty="0" smtClean="0"/>
              <a:t>Independently do #10, 12 on p 38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Check with a partner</a:t>
            </a:r>
          </a:p>
          <a:p>
            <a:r>
              <a:rPr lang="en-US" dirty="0" smtClean="0"/>
              <a:t>Then Standardized Test Prep p 39-40 (37 – 40)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Summarize/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Homework: Mixed Review, p 40 (41 – 50)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179</Words>
  <Application>Microsoft Office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Section 1-5: Basic Constructions</vt:lpstr>
      <vt:lpstr>Essential Question</vt:lpstr>
      <vt:lpstr>Check Skills p 34</vt:lpstr>
      <vt:lpstr>adjacent angles</vt:lpstr>
      <vt:lpstr>angle bisector</vt:lpstr>
      <vt:lpstr>perpendicular lines</vt:lpstr>
      <vt:lpstr>perpendicular bisector of a segment</vt:lpstr>
      <vt:lpstr>P 34 – 37 Examples 1-3, 5 </vt:lpstr>
      <vt:lpstr>Summarize/ Assessment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1-5: Basic Constructions</dc:title>
  <dc:creator>kimberly sharkey</dc:creator>
  <cp:lastModifiedBy>ksharkey</cp:lastModifiedBy>
  <cp:revision>8</cp:revision>
  <dcterms:created xsi:type="dcterms:W3CDTF">2010-01-24T22:03:41Z</dcterms:created>
  <dcterms:modified xsi:type="dcterms:W3CDTF">2012-01-30T20:38:01Z</dcterms:modified>
</cp:coreProperties>
</file>